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700" r:id="rId3"/>
    <p:sldId id="701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FBFDE9-C903-4DBA-8CA6-95DAB96562A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91655-A31C-42D0-A2CE-80A05A50A1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73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8CAC1-6507-4BC8-957F-F600154554D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752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028CAC1-6507-4BC8-957F-F600154554D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496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46669C-E1BE-A29B-F390-42E3A268B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89C4BE-EE0C-502D-8F0F-F7836FF133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AD7689-ACFF-CB4A-AA26-24A72874A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0CC638-E20A-DE22-D993-019F84CA9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D4DCA8-2D1E-121D-528D-20C7F811A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1595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31E425-8AB8-45C2-97D6-9F9C8DFB1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EEA5C8B-9BAA-DDB3-E122-B4431A671F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DC1343-4FDB-36A3-C2C1-963A1FB1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8DC76-09E7-7612-88CE-E691BA56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63C6D-36A3-40EF-6D2F-81A4EDE21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7569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4DB2095-378C-EF45-35FF-3B70247DD5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2C823A-9E27-5B49-5725-2F80F45A83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3EAD2A-EA40-24CD-C626-062CA8273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AAD933-A2A8-C619-375E-134294754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DABBB0-25C7-3E13-2FBB-41D7B516B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73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50F839-975D-1EE7-00C3-2B96FDEF3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2638FD-5FCB-8F19-B0B9-C07D15062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72DF60-980F-CD54-30A6-242510319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F0B37A-BAB3-134D-6588-5E2797CB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07E9FF-A175-B6D9-D682-8058B414D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82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CFE211-359E-C65E-98CB-270CB31A9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2391D-6B3B-EFFD-09DC-3CED7DB843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2302B1-665E-FF6B-9D3B-C6124D458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B095F8-CFD8-79F1-14F1-B0A8D1D08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DD1779-C86A-62A6-925A-1E17103C5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554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99C483-AA9E-7A4D-4784-F7BE23C4C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65125ED-69C7-178F-1C06-AA22E2A514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5A1D17-54E5-949F-9937-B21A4A0099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ED93B7C-9264-CDD5-ABC1-0A7A029A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50D2F8C-D445-DC8D-C758-DB180880B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7A7B52-5FCF-8F2D-209C-B987ED10A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866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3FC676E-2154-A2C6-1CF0-131D77905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7C4650-E94B-B516-CFFD-2507F76CDB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F69BA4C-1F4A-B9B0-EA39-3B3987082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550A6B4-040D-19B6-1A93-F7CF44AC71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D2A162C-4900-4945-124C-1D090E4C8F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DC8A3E4-8BED-9102-F0BC-B9AC1AC6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4B8EAD-A8D6-3F91-9EC2-DE5A6EFF9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92CD28D-EA7F-2343-0DEF-24D69D8FF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74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EDFC27-98C3-8B1B-FAC7-19FFF0F8D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EEE441-FA5A-9226-6C60-C3A0C913C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CFE0EF-6119-38E9-AA0A-317E28162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473F260-138A-B54A-D5E4-C06D930D5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664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10B7755-CEF3-28A7-B4A4-5D7CE55C1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B872DE5-345D-CD78-B550-B03769D3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51EBA57-A746-1C08-92DE-FD4DBDBAA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057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718CF-88F3-10F3-44F6-B3D8770C7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D8F7156-8478-E6F5-E69B-5171CB237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F6BB409-0907-FBF2-AF5A-6C8193B2A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B72EE6D-9E8A-C914-EB32-B2CE4B2EF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E598A6-8338-D258-D5D1-1C13C7364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5D4A2B-4AAF-80C7-BF5E-3E5C4D1C2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224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EA2CEB-A478-C424-B63D-0345B6653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4D60761-84E2-BDF1-1443-1FA4547B6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6758E0B-4F4F-5533-4A7D-12C0276D7C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2909AF-4CF4-6748-4CC0-58DB3D965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2C4A52-BB12-76EE-1565-3302304F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9A35F3-0516-7E8F-E2FE-F167E23B3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035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7EDD2B-D20D-094E-E9CE-9B878921D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F57DB3-4656-4518-DAAD-D51D40576F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CF5D61-81C0-6020-75C3-D04D0E4369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013FB-894C-48CD-A08A-4ECB064B2C15}" type="datetimeFigureOut">
              <a:rPr kumimoji="1" lang="ja-JP" altLang="en-US" smtClean="0"/>
              <a:t>2024/1/18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B946B1-746C-A12B-E839-0804E66041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BF4D38-3249-D716-404A-8D36D3ED50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837A9-692F-47E6-B828-E2418634425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553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800D49-3D6E-0C86-98BB-C8E6FBCC3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5BE3E2B-2C8E-C293-1CBE-779B4C0ECF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61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2B6CFF-4570-44BA-9699-84ED078DEF4D}"/>
              </a:ext>
            </a:extLst>
          </p:cNvPr>
          <p:cNvSpPr/>
          <p:nvPr/>
        </p:nvSpPr>
        <p:spPr>
          <a:xfrm>
            <a:off x="1676007" y="136168"/>
            <a:ext cx="8839983" cy="260405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２０２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日（〇）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○○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○○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～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：○○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　日本臨床腎臓病看護研究会学術集会・総会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COI</a:t>
            </a:r>
            <a:r>
              <a:rPr kumimoji="1" lang="ja-JP" altLang="en-US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開示</a:t>
            </a:r>
            <a:endParaRPr kumimoji="1" lang="en-US" altLang="ja-JP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kumimoji="1" lang="en-US" altLang="ja-JP" sz="9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演者氏名：○○　○○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A7267C-21DB-4D29-B723-D9D3DE6C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11862"/>
            <a:ext cx="10515600" cy="390997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演題発表に関連し、開示すべき</a:t>
            </a:r>
            <a:r>
              <a:rPr lang="en-US" altLang="ja-JP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COI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は以下の通りです。</a:t>
            </a: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①顧問：　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②株保有・利益：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③特許使用料：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④講演料：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⑤原稿料：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⑥受諾研究・共同研究費：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⑦奨学寄附金：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⑧贈答品などの報酬：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企業名　○○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EC49072-D174-4E53-D4A5-8B26C358D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53528" cy="10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69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E82B6CFF-4570-44BA-9699-84ED078DEF4D}"/>
              </a:ext>
            </a:extLst>
          </p:cNvPr>
          <p:cNvSpPr/>
          <p:nvPr/>
        </p:nvSpPr>
        <p:spPr>
          <a:xfrm>
            <a:off x="1676007" y="136168"/>
            <a:ext cx="8839983" cy="260405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２０２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4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年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月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〇</a:t>
            </a:r>
            <a:r>
              <a:rPr kumimoji="1"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日（〇）</a:t>
            </a:r>
            <a:endParaRPr kumimoji="1"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第</a:t>
            </a:r>
            <a:r>
              <a:rPr lang="en-US" altLang="ja-JP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3</a:t>
            </a:r>
            <a:r>
              <a:rPr lang="ja-JP" altLang="en-US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回　日本臨床腎臓病看護研究会学術集会・総会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一般演題</a:t>
            </a:r>
            <a:endParaRPr lang="en-US" altLang="ja-JP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lang="en-US" altLang="ja-JP" sz="8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kumimoji="1" lang="en-US" altLang="ja-JP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COI</a:t>
            </a:r>
            <a:r>
              <a:rPr kumimoji="1" lang="ja-JP" altLang="en-US" sz="4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開示</a:t>
            </a:r>
            <a:endParaRPr kumimoji="1" lang="en-US" altLang="ja-JP" sz="4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endParaRPr kumimoji="1" lang="en-US" altLang="ja-JP" sz="9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  <a:p>
            <a:pPr algn="ctr"/>
            <a:r>
              <a:rPr lang="ja-JP" altLang="en-US" sz="24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演者氏名：○○　○○</a:t>
            </a:r>
            <a:endParaRPr kumimoji="1" lang="en-US" altLang="ja-JP" sz="2400" dirty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A7267C-21DB-4D29-B723-D9D3DE6C6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811862"/>
            <a:ext cx="10515600" cy="39099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 algn="ctr">
              <a:buNone/>
            </a:pP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演題発表に関連し、開示すべき</a:t>
            </a:r>
            <a:r>
              <a:rPr lang="en-US" altLang="ja-JP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COI</a:t>
            </a:r>
            <a:r>
              <a:rPr lang="ja-JP" altLang="en-US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はありません。</a:t>
            </a:r>
            <a:endParaRPr lang="en-US" altLang="ja-JP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  <a:p>
            <a:pPr marL="0" indent="0">
              <a:buNone/>
            </a:pPr>
            <a:r>
              <a:rPr lang="ja-JP" altLang="en-US" sz="1800" dirty="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</a:rPr>
              <a:t>　　　　　　　　</a:t>
            </a:r>
            <a:endParaRPr lang="en-US" altLang="ja-JP" sz="1800" dirty="0">
              <a:latin typeface="UD デジタル 教科書体 N-B" panose="02020700000000000000" pitchFamily="17" charset="-128"/>
              <a:ea typeface="UD デジタル 教科書体 N-B" panose="02020700000000000000" pitchFamily="17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EC49072-D174-4E53-D4A5-8B26C358D2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53528" cy="1031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241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147</Words>
  <Application>Microsoft Office PowerPoint</Application>
  <PresentationFormat>ワイド画面</PresentationFormat>
  <Paragraphs>32</Paragraphs>
  <Slides>3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UD デジタル 教科書体 N-B</vt:lpstr>
      <vt:lpstr>UD デジタル 教科書体 NK-B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豊 江上</dc:creator>
  <cp:lastModifiedBy>豊 江上</cp:lastModifiedBy>
  <cp:revision>1</cp:revision>
  <dcterms:created xsi:type="dcterms:W3CDTF">2024-01-17T22:07:33Z</dcterms:created>
  <dcterms:modified xsi:type="dcterms:W3CDTF">2024-01-17T22:09:25Z</dcterms:modified>
</cp:coreProperties>
</file>